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F46D3-AA0E-4353-AB41-89B7D9691EBB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59240-5B7C-44DA-82D4-D2C623DB03F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F46D3-AA0E-4353-AB41-89B7D9691EBB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59240-5B7C-44DA-82D4-D2C623DB0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F46D3-AA0E-4353-AB41-89B7D9691EBB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59240-5B7C-44DA-82D4-D2C623DB0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F46D3-AA0E-4353-AB41-89B7D9691EBB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59240-5B7C-44DA-82D4-D2C623DB0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F46D3-AA0E-4353-AB41-89B7D9691EBB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59240-5B7C-44DA-82D4-D2C623DB03F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F46D3-AA0E-4353-AB41-89B7D9691EBB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59240-5B7C-44DA-82D4-D2C623DB0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F46D3-AA0E-4353-AB41-89B7D9691EBB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59240-5B7C-44DA-82D4-D2C623DB0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F46D3-AA0E-4353-AB41-89B7D9691EBB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59240-5B7C-44DA-82D4-D2C623DB0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F46D3-AA0E-4353-AB41-89B7D9691EBB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59240-5B7C-44DA-82D4-D2C623DB0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F46D3-AA0E-4353-AB41-89B7D9691EBB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59240-5B7C-44DA-82D4-D2C623DB03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F46D3-AA0E-4353-AB41-89B7D9691EBB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EA59240-5B7C-44DA-82D4-D2C623DB03F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FF46D3-AA0E-4353-AB41-89B7D9691EBB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A59240-5B7C-44DA-82D4-D2C623DB03F6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East Asia Travel Itinerary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Chris P. Bacon</a:t>
            </a:r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 Hour</a:t>
            </a:r>
          </a:p>
          <a:p>
            <a:r>
              <a:rPr lang="en-US" dirty="0" smtClean="0"/>
              <a:t>2/30/2012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Terracotta Warriors</a:t>
            </a:r>
          </a:p>
          <a:p>
            <a:r>
              <a:rPr lang="en-US" sz="2000" dirty="0" smtClean="0"/>
              <a:t>Xian, China</a:t>
            </a:r>
          </a:p>
          <a:p>
            <a:r>
              <a:rPr lang="en-US" sz="2000" dirty="0" smtClean="0"/>
              <a:t>Tour the thousands of life-sized terracotta statues of soldiers at the tomb of Emperor Qin</a:t>
            </a:r>
          </a:p>
          <a:p>
            <a:r>
              <a:rPr lang="en-US" sz="2000" dirty="0" smtClean="0"/>
              <a:t>History</a:t>
            </a:r>
          </a:p>
          <a:p>
            <a:r>
              <a:rPr lang="en-US" sz="2000" dirty="0" smtClean="0"/>
              <a:t>See, first-hand, the influence and relics from one of the most recognizable people in Chinese history.</a:t>
            </a:r>
            <a:endParaRPr lang="en-US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err="1" smtClean="0"/>
              <a:t>Da</a:t>
            </a:r>
            <a:r>
              <a:rPr lang="en-US" b="1" dirty="0" smtClean="0"/>
              <a:t> </a:t>
            </a:r>
            <a:r>
              <a:rPr lang="en-US" b="1" dirty="0" err="1" smtClean="0"/>
              <a:t>Fa</a:t>
            </a:r>
            <a:r>
              <a:rPr lang="en-US" b="1" dirty="0" smtClean="0"/>
              <a:t> Chang</a:t>
            </a:r>
            <a:endParaRPr lang="en-US" b="1" dirty="0" smtClean="0"/>
          </a:p>
          <a:p>
            <a:r>
              <a:rPr lang="en-US" sz="2000" dirty="0" smtClean="0"/>
              <a:t>Xian, China</a:t>
            </a:r>
          </a:p>
          <a:p>
            <a:r>
              <a:rPr lang="en-US" sz="2000" dirty="0" smtClean="0"/>
              <a:t>The restaurant has a “dumpling banquet” that serves a variety of types of dumplings.</a:t>
            </a:r>
          </a:p>
          <a:p>
            <a:r>
              <a:rPr lang="en-US" sz="2000" dirty="0" smtClean="0"/>
              <a:t>Dumplings are a staple item in Chinese cuisine.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more-dumpling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1800" y="4648200"/>
            <a:ext cx="1628775" cy="1220101"/>
          </a:xfrm>
          <a:prstGeom prst="rect">
            <a:avLst/>
          </a:prstGeom>
        </p:spPr>
      </p:pic>
      <p:pic>
        <p:nvPicPr>
          <p:cNvPr id="8" name="Picture 7" descr="dumpling restaura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4648200"/>
            <a:ext cx="1676400" cy="1257300"/>
          </a:xfrm>
          <a:prstGeom prst="rect">
            <a:avLst/>
          </a:prstGeom>
        </p:spPr>
      </p:pic>
      <p:pic>
        <p:nvPicPr>
          <p:cNvPr id="9" name="Picture 8" descr="terracotta-arm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43200" y="5334000"/>
            <a:ext cx="1524000" cy="1197864"/>
          </a:xfrm>
          <a:prstGeom prst="rect">
            <a:avLst/>
          </a:prstGeom>
        </p:spPr>
      </p:pic>
      <p:pic>
        <p:nvPicPr>
          <p:cNvPr id="10" name="Picture 9" descr="a_Beijing_Xian_Tour_Terracotta_Warrior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5334000"/>
            <a:ext cx="1871472" cy="116481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</TotalTime>
  <Words>85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East Asia Travel Itinerary</vt:lpstr>
      <vt:lpstr>Day 1</vt:lpstr>
    </vt:vector>
  </TitlesOfParts>
  <Company>Coldwater Community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East Asia Travel Itinerary</dc:title>
  <dc:creator>CCS</dc:creator>
  <cp:lastModifiedBy>CCS</cp:lastModifiedBy>
  <cp:revision>4</cp:revision>
  <dcterms:created xsi:type="dcterms:W3CDTF">2012-03-01T19:27:16Z</dcterms:created>
  <dcterms:modified xsi:type="dcterms:W3CDTF">2012-03-01T20:00:31Z</dcterms:modified>
</cp:coreProperties>
</file>